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9800" spc="1567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9800" cap="all" spc="1567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9800" spc="1567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9800" cap="all" spc="1567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9800" spc="1567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9800" cap="all" spc="1567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9800" spc="1567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9800" cap="all" spc="1567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gm.nationalgeographic.com/2013/09/rising-seas/if-ice-melted-ma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6900" cap="none" spc="0">
                <a:solidFill>
                  <a:srgbClr val="DB28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DB2800"/>
                </a:solidFill>
              </a:rPr>
              <a:t>What if all the ice melted?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Consider this:</a:t>
            </a:r>
          </a:p>
        </p:txBody>
      </p:sp>
      <p:sp>
        <p:nvSpPr>
          <p:cNvPr id="38" name="Shape 38"/>
          <p:cNvSpPr/>
          <p:nvPr/>
        </p:nvSpPr>
        <p:spPr>
          <a:xfrm>
            <a:off x="761238" y="8851900"/>
            <a:ext cx="7636655" cy="254000"/>
          </a:xfrm>
          <a:prstGeom prst="rect">
            <a:avLst/>
          </a:prstGeom>
          <a:ln w="12700">
            <a:solidFill>
              <a:srgbClr val="55D7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 cap="all" spc="128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rPr>
              <a:t>Source: </a:t>
            </a:r>
            <a:r>
              <a:rPr sz="800" u="sng" cap="all" spc="128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  <a:hlinkClick r:id="rId2"/>
              </a:rPr>
              <a:t>http://ngm.nationalgeographic.com/2013/09/rising-seas/if-ice-melted-map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ric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1750" y="50800"/>
            <a:ext cx="12941300" cy="965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ntarctic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3500" y="57150"/>
            <a:ext cx="12877800" cy="963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si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" y="44450"/>
            <a:ext cx="12890500" cy="966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ustrali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800" y="57150"/>
            <a:ext cx="12903200" cy="963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Europ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" y="44450"/>
            <a:ext cx="12928600" cy="966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outhAmeric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" y="50800"/>
            <a:ext cx="12928600" cy="965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NorthAmeric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0" y="38100"/>
            <a:ext cx="12954000" cy="967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fAllTheIceMelted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" y="63500"/>
            <a:ext cx="12890500" cy="96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Macintosh PowerPoint</Application>
  <PresentationFormat>Custom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Avenir</vt:lpstr>
      <vt:lpstr>Avenir Book</vt:lpstr>
      <vt:lpstr>Avenir Light</vt:lpstr>
      <vt:lpstr>Avenir Medium</vt:lpstr>
      <vt:lpstr>New_Template1</vt:lpstr>
      <vt:lpstr>What if all the ice melted?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Thomas Lettington</cp:lastModifiedBy>
  <cp:revision>1</cp:revision>
  <dcterms:modified xsi:type="dcterms:W3CDTF">2025-08-27T18:17:35Z</dcterms:modified>
</cp:coreProperties>
</file>